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Gong Gothic Light" panose="020B0600000101010101" charset="-127"/>
      <p:regular r:id="rId7"/>
    </p:embeddedFont>
    <p:embeddedFont>
      <p:font typeface="Hakgyoansim Jiugae R" panose="020B0600000101010101" charset="-127"/>
      <p:regular r:id="rId8"/>
    </p:embeddedFont>
    <p:embeddedFont>
      <p:font typeface="Pretendard SemiBold" panose="020B0600000101010101" charset="-127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4BA22C-21C3-4ECE-BC71-EBC8D34C89C6}" v="1" dt="2025-05-01T12:53:03.2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72" y="1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9600" b="0" i="0" u="none" strike="noStrike">
                <a:solidFill>
                  <a:srgbClr val="A0C0C7"/>
                </a:solidFill>
                <a:latin typeface="Hakgyoansim Jiugae R"/>
              </a:rPr>
              <a:t>flutter </a:t>
            </a:r>
            <a:r>
              <a:rPr lang="ko-KR" sz="9600" b="0" i="0" u="none" strike="noStrike">
                <a:solidFill>
                  <a:srgbClr val="A0C0C7"/>
                </a:solidFill>
                <a:ea typeface="Hakgyoansim Jiugae R"/>
              </a:rPr>
              <a:t>앱</a:t>
            </a:r>
            <a:r>
              <a:rPr lang="en-US" sz="96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9600" b="0" i="0" u="none" strike="noStrike">
                <a:solidFill>
                  <a:srgbClr val="A0C0C7"/>
                </a:solidFill>
                <a:ea typeface="Hakgyoansim Jiugae R"/>
              </a:rPr>
              <a:t>개발</a:t>
            </a:r>
          </a:p>
          <a:p>
            <a:pPr lvl="0" algn="ctr">
              <a:lnSpc>
                <a:spcPct val="99600"/>
              </a:lnSpc>
            </a:pPr>
            <a:r>
              <a:rPr lang="ko-KR" sz="9600" b="0" i="0" u="none" strike="noStrike">
                <a:solidFill>
                  <a:srgbClr val="A0C0C7"/>
                </a:solidFill>
                <a:ea typeface="Hakgyoansim Jiugae R"/>
              </a:rPr>
              <a:t>계획서</a:t>
            </a:r>
            <a:r>
              <a:rPr lang="en-US" sz="9600" b="0" i="0" u="none" strike="noStrike">
                <a:solidFill>
                  <a:srgbClr val="A0C0C7"/>
                </a:solidFill>
                <a:latin typeface="Hakgyoansim Jiugae R"/>
              </a:rPr>
              <a:t> 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432300" y="-3594100"/>
            <a:ext cx="9537700" cy="17475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482600"/>
            <a:ext cx="16192500" cy="187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558800" y="863600"/>
            <a:ext cx="46228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목차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30400" y="26797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프로젝트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개요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30400" y="3949700"/>
            <a:ext cx="3352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주요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기능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05000" y="5118100"/>
            <a:ext cx="3479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간트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차트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447800" y="863600"/>
            <a:ext cx="65405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프로젝트</a:t>
            </a:r>
            <a:r>
              <a:rPr lang="en-US" sz="72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개요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68500" y="2870200"/>
            <a:ext cx="64389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주제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명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: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오늘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머하지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032000" y="4343400"/>
            <a:ext cx="14439900" cy="304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사용자가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하루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동안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해야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일을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기록하고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,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완료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여부를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체크할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수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있도록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하여</a:t>
            </a:r>
          </a:p>
          <a:p>
            <a:pPr lvl="0" algn="l">
              <a:lnSpc>
                <a:spcPct val="99600"/>
              </a:lnSpc>
            </a:pP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자기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관리와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생산성을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높이는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데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도움을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주는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간단한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모바일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애플리케이션을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구현한다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84300" y="952500"/>
            <a:ext cx="50165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주요</a:t>
            </a:r>
            <a:r>
              <a:rPr lang="en-US" sz="72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기능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943100" y="30353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일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추가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43100" y="41148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일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삭제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43100" y="52070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완료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여부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체크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(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체크박스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43100" y="64389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실시간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UI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반영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43100" y="76962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날짜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표시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432300" y="-3505200"/>
            <a:ext cx="9537700" cy="17475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41400" y="901700"/>
            <a:ext cx="57912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간트</a:t>
            </a:r>
            <a:r>
              <a:rPr lang="en-US" sz="72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차트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>
            <a:off x="3200400" y="3314700"/>
            <a:ext cx="1117600" cy="508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>
            <a:off x="4127500" y="4165600"/>
            <a:ext cx="1117600" cy="5080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8">
            <a:alphaModFix amt="80000"/>
          </a:blip>
          <a:stretch>
            <a:fillRect/>
          </a:stretch>
        </p:blipFill>
        <p:spPr>
          <a:xfrm>
            <a:off x="5156200" y="5143500"/>
            <a:ext cx="2146300" cy="5080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7175500" y="6121400"/>
            <a:ext cx="1117600" cy="5080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9321800" y="8140700"/>
            <a:ext cx="1117600" cy="5080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8293100" y="7061200"/>
            <a:ext cx="1117600" cy="5080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231900" y="3352800"/>
            <a:ext cx="1473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아이디어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구체화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31900" y="4152900"/>
            <a:ext cx="13970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프로젝트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생성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,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화면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구조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설계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31900" y="5130800"/>
            <a:ext cx="14986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할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일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추가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/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삭제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/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체크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구현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31900" y="6108700"/>
            <a:ext cx="11303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디자인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개선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, UI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정리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31900" y="7086600"/>
            <a:ext cx="13970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테스트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및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발표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자료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제작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31900" y="8064500"/>
            <a:ext cx="1092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최종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발표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및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코드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정리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060700" y="9131300"/>
            <a:ext cx="7239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4/29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000500" y="9131300"/>
            <a:ext cx="5207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5/6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838700" y="9131300"/>
            <a:ext cx="6350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5/13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905500" y="9131300"/>
            <a:ext cx="7239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5/20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023100" y="9131300"/>
            <a:ext cx="571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5/27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064500" y="9131300"/>
            <a:ext cx="444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6/3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966200" y="9131300"/>
            <a:ext cx="6477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6/10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045700" y="9131300"/>
            <a:ext cx="5207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6/17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127</Words>
  <Application>Microsoft Office PowerPoint</Application>
  <PresentationFormat>사용자 지정</PresentationFormat>
  <Paragraphs>36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Gong Gothic Light</vt:lpstr>
      <vt:lpstr>Arial</vt:lpstr>
      <vt:lpstr>Calibri</vt:lpstr>
      <vt:lpstr>Hakgyoansim Jiugae R</vt:lpstr>
      <vt:lpstr>Pretendard SemiBold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준섭 김</cp:lastModifiedBy>
  <cp:revision>2</cp:revision>
  <dcterms:created xsi:type="dcterms:W3CDTF">2006-08-16T00:00:00Z</dcterms:created>
  <dcterms:modified xsi:type="dcterms:W3CDTF">2025-05-01T12:53:03Z</dcterms:modified>
</cp:coreProperties>
</file>

<file path=docProps/thumbnail.jpeg>
</file>